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562CFC-891E-FB43-9DC0-ADFDEDB3A2D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8"/>
            <p14:sldId id="264"/>
            <p14:sldId id="265"/>
            <p14:sldId id="266"/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730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F041E-7153-434B-8B8B-B36CFC317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C1011-B3C8-AF47-B7AA-29AD1F854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F65A4-E623-FD4A-A112-3478638E6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A6D2-309C-6C42-9E25-544C3128FABC}" type="datetimeFigureOut">
              <a:rPr lang="en-US" smtClean="0"/>
              <a:t>6/24/18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4E2E8-F078-344C-902B-82CABEDC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2CFBF-129D-4D43-9F19-489BE978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1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8404-781A-4A47-9B08-4B727DF10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AE616-FA51-F045-BF13-116E4E25D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86323-041B-9A48-85A9-863EE0F6A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A6D2-309C-6C42-9E25-544C3128FABC}" type="datetimeFigureOut">
              <a:rPr lang="en-US" smtClean="0"/>
              <a:t>6/24/18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FFED7-2FD0-5540-BBBC-48B5B9F2D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E3139-B199-0549-BBD1-939BAED9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0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4D03F-27A6-B74A-8777-46F794CA80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8841B-AB53-B14A-AFFC-ED826ED2A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1A40E-B7AB-7145-9EDB-43C8F434C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A6D2-309C-6C42-9E25-544C3128FABC}" type="datetimeFigureOut">
              <a:rPr lang="en-US" smtClean="0"/>
              <a:t>6/24/18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68A2A-BA4C-6543-8E52-06300C0DB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A5BD4-519A-EC48-A7EB-80D5135D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3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68C4-5320-8440-BFE0-382457B91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BF7D7-A058-B64C-8E68-E0C0870E7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41E46-403C-4346-B036-34AD08820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A6D2-309C-6C42-9E25-544C3128FABC}" type="datetimeFigureOut">
              <a:rPr lang="en-US" smtClean="0"/>
              <a:t>6/24/18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8E183-5732-4F48-9937-FD35DB2D3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0CCC0-B83D-B144-853D-21CD04B5E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0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B7CA-318F-4045-BB01-9DF08A6D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1AA40-05E7-BA49-B3F9-818240A87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FD33D-7E29-9C4F-9AD1-6655E8AEE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A6D2-309C-6C42-9E25-544C3128FABC}" type="datetimeFigureOut">
              <a:rPr lang="en-US" smtClean="0"/>
              <a:t>6/24/18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FB588-ADAE-4C41-8E3B-3B8EE63AA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414A3-C30D-A346-BDA9-DC20DBE24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BA4A0-6E3E-384F-9B2B-340820625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59988-9F72-644E-86A1-85942B7C5F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A8643-507B-CF41-B257-F0C0796B2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C6C2E-429B-734C-BA83-6FF37B080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A6D2-309C-6C42-9E25-544C3128FABC}" type="datetimeFigureOut">
              <a:rPr lang="en-US" smtClean="0"/>
              <a:t>6/24/18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0CDC2-7351-5845-B388-B5357B1F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EC5EC-1DBA-7449-81BE-FE37BE58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57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0E96-1D9C-014A-BB53-B5C3F4B59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DAEA2-9981-4843-9CAD-250F82EF4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96109-398F-4842-9DCB-3354AFE20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F4292-8920-D04D-9129-2BF1663351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CB8FFA-E5AF-4F45-AEE3-D94967DCE4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2D0F97-A048-AC4E-A26F-24743AD31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A6D2-309C-6C42-9E25-544C3128FABC}" type="datetimeFigureOut">
              <a:rPr lang="en-US" smtClean="0"/>
              <a:t>6/24/18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86D3DF-0694-7B4F-8F71-83BB18D4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F0B3DA-767F-2F48-B892-8B659A63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69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AFD5D-D310-B948-B30F-BD49AB325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F9EAEB-8022-0E4B-B7D1-3E30FF153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A6D2-309C-6C42-9E25-544C3128FABC}" type="datetimeFigureOut">
              <a:rPr lang="en-US" smtClean="0"/>
              <a:t>6/24/18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C76D2-2F5E-C947-AE67-B2FE57A0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C8E2B-A986-C443-B28E-B8159FC8D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28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C1E96E-B114-214F-AC90-43D8414C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A6D2-309C-6C42-9E25-544C3128FABC}" type="datetimeFigureOut">
              <a:rPr lang="en-US" smtClean="0"/>
              <a:t>6/24/18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A2EA4B-A17C-E64F-9DE4-00178C504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F6572-F512-A344-AEC1-08DC149B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03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8F9A-F4AC-844D-A25B-B081955FF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74604-C13C-8349-A23D-12CF93E11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A7643-AB45-A949-BF50-08CF12993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96199-F26B-5743-92A8-9A2A058C5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A6D2-309C-6C42-9E25-544C3128FABC}" type="datetimeFigureOut">
              <a:rPr lang="en-US" smtClean="0"/>
              <a:t>6/24/18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81240-4C4B-E043-9977-7DA4468B6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ABBF1-BFB6-B44F-AC6E-6D54F3B6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95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E4BFC-87BA-E54E-8EAE-3AA3D727F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CD6AE7-17C7-C04A-ACBD-76ECD09BD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B6499-D2B1-D041-90A8-A0C8CFC86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1D981-0B9E-AE47-ABA5-97908D74A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A6D2-309C-6C42-9E25-544C3128FABC}" type="datetimeFigureOut">
              <a:rPr lang="en-US" smtClean="0"/>
              <a:t>6/24/18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F7222-ECF5-7040-BCC0-C5FBF7A7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4CAE5-DE35-3240-B312-6551D800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1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FC6949-9B07-D94F-9CCE-FF711F2A1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EE81C-64BA-194C-96C3-8242FE17B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EC4E4-2D21-9443-8C4A-22BE4BBBE9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7A6D2-309C-6C42-9E25-544C3128FABC}" type="datetimeFigureOut">
              <a:rPr lang="en-US" smtClean="0"/>
              <a:t>6/24/18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65706-48F2-7547-B492-D23A24A04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A1D82-0563-E743-B881-4B31DB50B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0C07-2517-1241-894E-A7DCC39E6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Пакет сервисных программ для игровых проектов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0E28D-F50F-1042-9233-4043968E1B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Дегтярев Александр Александрович</a:t>
            </a:r>
          </a:p>
          <a:p>
            <a:r>
              <a:rPr lang="ru-RU" dirty="0" err="1"/>
              <a:t>гр</a:t>
            </a:r>
            <a:r>
              <a:rPr lang="ru-RU" dirty="0"/>
              <a:t> 393551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543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39FFE-62EE-944D-8828-B48EF1641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51" y="0"/>
            <a:ext cx="8624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44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86B58C-8995-DF49-8C69-0D8F0AC11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51" y="0"/>
            <a:ext cx="8624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0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9093CD-A4B1-FA46-82E1-2B44475C1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51" y="0"/>
            <a:ext cx="8624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4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2CDBC-63B7-DC41-869D-2FB9E29E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51" y="0"/>
            <a:ext cx="8624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3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9A5DC-7576-8043-A552-F3AB0672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51" y="0"/>
            <a:ext cx="8624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19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FE053-8E0D-904B-835E-7C889B626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51" y="0"/>
            <a:ext cx="8624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07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58327-6D34-A04D-B923-DF5F3743F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43" y="0"/>
            <a:ext cx="9708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53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703F4-4DE6-3546-9A27-40B78B2C4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71" y="0"/>
            <a:ext cx="9424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4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29416B-A504-2341-91A1-865CF34B6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0" y="330200"/>
            <a:ext cx="2235200" cy="6197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DFCC02-75E4-DE4D-A8E6-475DBEE2A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9" y="-1"/>
            <a:ext cx="1504498" cy="8650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BCCA6-3641-334C-BBE2-C744A7F8F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701" y="0"/>
            <a:ext cx="1704338" cy="9799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6BA2A5-FCAF-3A45-959D-77614FA3B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378" y="3625334"/>
            <a:ext cx="4064000" cy="304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F759C-05C8-8347-98DB-C7D8A5E6BEFF}"/>
              </a:ext>
            </a:extLst>
          </p:cNvPr>
          <p:cNvSpPr txBox="1"/>
          <p:nvPr/>
        </p:nvSpPr>
        <p:spPr>
          <a:xfrm>
            <a:off x="9417196" y="6488668"/>
            <a:ext cx="114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Портреты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136449-0538-6942-9602-9D97D6AC4EE6}"/>
              </a:ext>
            </a:extLst>
          </p:cNvPr>
          <p:cNvSpPr txBox="1"/>
          <p:nvPr/>
        </p:nvSpPr>
        <p:spPr>
          <a:xfrm>
            <a:off x="1377092" y="6488668"/>
            <a:ext cx="130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Персонажи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318B78-AC27-2942-9067-39601220A509}"/>
              </a:ext>
            </a:extLst>
          </p:cNvPr>
          <p:cNvSpPr txBox="1"/>
          <p:nvPr/>
        </p:nvSpPr>
        <p:spPr>
          <a:xfrm>
            <a:off x="5565630" y="6488668"/>
            <a:ext cx="106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Комнаты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6ED7F5-843C-A54E-A94D-9334BFE21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378" y="2413000"/>
            <a:ext cx="40640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A4E21F-FE51-2D4A-89DB-4C63C88A9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378" y="473333"/>
            <a:ext cx="4064000" cy="50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F6B305-A118-BA45-B6ED-27956FC91EB4}"/>
              </a:ext>
            </a:extLst>
          </p:cNvPr>
          <p:cNvSpPr txBox="1"/>
          <p:nvPr/>
        </p:nvSpPr>
        <p:spPr>
          <a:xfrm>
            <a:off x="9452919" y="1359243"/>
            <a:ext cx="118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Транспорт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03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26A4E-7159-C440-96AF-1EF05F17C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837" y="0"/>
            <a:ext cx="4844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00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228DD6D-B31A-F046-8DE5-64F866C75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05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B13702-57C3-EF47-84AD-F20AEA29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273" y="0"/>
            <a:ext cx="809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87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E0FCA-658F-6245-BAA4-1E719916F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43" y="0"/>
            <a:ext cx="9708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88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C53E8-CB59-F54E-A838-428FBD71D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43" y="0"/>
            <a:ext cx="9708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1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4617BF-67CA-704C-886A-7EFDE9655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837" y="0"/>
            <a:ext cx="4844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45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D8E5BC-6BB3-6346-B8CF-8A1A454C0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71" y="0"/>
            <a:ext cx="9424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68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8A970-F728-EF4D-9EE9-8657EB482CF3}"/>
              </a:ext>
            </a:extLst>
          </p:cNvPr>
          <p:cNvSpPr txBox="1"/>
          <p:nvPr/>
        </p:nvSpPr>
        <p:spPr>
          <a:xfrm>
            <a:off x="4940876" y="3244334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Спасибо за внимание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87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C68C98-E865-6A42-88C8-C4C6A53B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71" y="0"/>
            <a:ext cx="9424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95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2487B6-1C8F-6249-A224-2A6D5EE5D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71" y="0"/>
            <a:ext cx="9424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32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768C73-FB68-DA48-8A73-D47B7E5F3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71" y="0"/>
            <a:ext cx="9424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5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EB219A-01CC-EA47-A717-BEE35947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71" y="0"/>
            <a:ext cx="9424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84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EC13D-75AA-1D48-BD32-CB721905F310}"/>
              </a:ext>
            </a:extLst>
          </p:cNvPr>
          <p:cNvSpPr txBox="1"/>
          <p:nvPr/>
        </p:nvSpPr>
        <p:spPr>
          <a:xfrm>
            <a:off x="4405473" y="2305615"/>
            <a:ext cx="3381054" cy="224676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457200" indent="-457200">
              <a:buFont typeface="System Font Regular"/>
              <a:buChar char="—"/>
            </a:pPr>
            <a:r>
              <a:rPr lang="ru-RU" sz="2800" dirty="0"/>
              <a:t>Внешние ресурсы</a:t>
            </a:r>
          </a:p>
          <a:p>
            <a:pPr marL="457200" indent="-457200">
              <a:buFont typeface="System Font Regular"/>
              <a:buChar char="—"/>
            </a:pPr>
            <a:r>
              <a:rPr lang="ru-RU" sz="2800" dirty="0"/>
              <a:t>Сценарии</a:t>
            </a:r>
          </a:p>
          <a:p>
            <a:pPr marL="457200" indent="-457200">
              <a:buFont typeface="System Font Regular"/>
              <a:buChar char="—"/>
            </a:pPr>
            <a:r>
              <a:rPr lang="ru-RU" sz="2800" dirty="0"/>
              <a:t>Уровни</a:t>
            </a:r>
          </a:p>
          <a:p>
            <a:pPr marL="457200" indent="-457200">
              <a:buFont typeface="System Font Regular"/>
              <a:buChar char="—"/>
            </a:pPr>
            <a:r>
              <a:rPr lang="ru-RU" sz="2800" dirty="0"/>
              <a:t>Анимации</a:t>
            </a:r>
          </a:p>
          <a:p>
            <a:pPr marL="457200" indent="-457200">
              <a:buFont typeface="System Font Regular"/>
              <a:buChar char="—"/>
            </a:pPr>
            <a:r>
              <a:rPr lang="ru-RU" sz="2800" dirty="0"/>
              <a:t>Локализация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0428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715C0-CDA9-C04B-B1E3-423216426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43" y="0"/>
            <a:ext cx="9708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46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4F06F-C395-2045-9DEE-449BE69A2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51" y="0"/>
            <a:ext cx="8624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05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24</Words>
  <Application>Microsoft Macintosh PowerPoint</Application>
  <PresentationFormat>Widescreen</PresentationFormat>
  <Paragraphs>13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System Font Regular</vt:lpstr>
      <vt:lpstr>Office Theme</vt:lpstr>
      <vt:lpstr>Пакет сервисных программ для игровых проектов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Пакет сервисных программ для игровых проектов</dc:title>
  <dc:creator>Degtyarev Alexander</dc:creator>
  <cp:lastModifiedBy>Degtyarev Alexander</cp:lastModifiedBy>
  <cp:revision>15</cp:revision>
  <cp:lastPrinted>2018-06-24T15:00:16Z</cp:lastPrinted>
  <dcterms:created xsi:type="dcterms:W3CDTF">2018-06-24T12:14:26Z</dcterms:created>
  <dcterms:modified xsi:type="dcterms:W3CDTF">2018-06-24T15:03:04Z</dcterms:modified>
</cp:coreProperties>
</file>